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431B69E-5B1D-4837-BA4C-7581D06631CF}">
  <a:tblStyle styleId="{A431B69E-5B1D-4837-BA4C-7581D06631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8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1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294503ad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294503ad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21b4af4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21b4af4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21b4af4f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21b4af4f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21b4af4f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21b4af4f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1b4af4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1b4af4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21b4af4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21b4af4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1b4af4f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1b4af4f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1b4af4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1b4af4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21b4af4f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21b4af4f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21b4af4f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21b4af4f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d1eebcb5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d1eebcb5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294503a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294503a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94503a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94503a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d1eebcb50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d1eebcb50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d1eebcb50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d1eebcb50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d1eebcb50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d1eebcb50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d1eebcb50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d1eebcb50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d1eebcb50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d1eebcb50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294503ad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294503ad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1b4af4f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21b4af4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d1eebcb50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d1eebcb50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294503ad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294503ad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294503a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294503a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294503ad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294503ad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 471, Milestone 2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13th,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25" y="0"/>
            <a:ext cx="3706500" cy="9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 - Faculty / Staff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2675"/>
            <a:ext cx="9144003" cy="403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 #2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ctrTitle"/>
          </p:nvPr>
        </p:nvSpPr>
        <p:spPr>
          <a:xfrm>
            <a:off x="311700" y="58325"/>
            <a:ext cx="8520600" cy="17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Homepage</a:t>
            </a:r>
            <a:endParaRPr sz="1800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50" y="443200"/>
            <a:ext cx="8210954" cy="45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311700" y="81650"/>
            <a:ext cx="8520600" cy="17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Programs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50" y="769775"/>
            <a:ext cx="8117628" cy="413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ctrTitle"/>
          </p:nvPr>
        </p:nvSpPr>
        <p:spPr>
          <a:xfrm>
            <a:off x="311700" y="0"/>
            <a:ext cx="85206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Program</a:t>
            </a:r>
            <a:endParaRPr sz="1800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6550"/>
            <a:ext cx="9143996" cy="45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ctrTitle"/>
          </p:nvPr>
        </p:nvSpPr>
        <p:spPr>
          <a:xfrm>
            <a:off x="311700" y="0"/>
            <a:ext cx="85206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Students</a:t>
            </a:r>
            <a:endParaRPr sz="1800"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50" y="384900"/>
            <a:ext cx="8444199" cy="460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ctrTitle"/>
          </p:nvPr>
        </p:nvSpPr>
        <p:spPr>
          <a:xfrm>
            <a:off x="311700" y="0"/>
            <a:ext cx="85206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Students</a:t>
            </a:r>
            <a:endParaRPr sz="1800"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75" y="361550"/>
            <a:ext cx="7600104" cy="478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ctrTitle"/>
          </p:nvPr>
        </p:nvSpPr>
        <p:spPr>
          <a:xfrm>
            <a:off x="311700" y="0"/>
            <a:ext cx="85206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Future Students</a:t>
            </a:r>
            <a:endParaRPr sz="1800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22" y="664800"/>
            <a:ext cx="8194171" cy="43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0" y="0"/>
            <a:ext cx="85206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Faculty and Staff</a:t>
            </a:r>
            <a:endParaRPr sz="1800"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5" y="513175"/>
            <a:ext cx="8689121" cy="447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ctrTitle"/>
          </p:nvPr>
        </p:nvSpPr>
        <p:spPr>
          <a:xfrm>
            <a:off x="311700" y="0"/>
            <a:ext cx="85206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Parents</a:t>
            </a:r>
            <a:endParaRPr sz="1800"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6" y="454875"/>
            <a:ext cx="7997648" cy="4536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!Cool</a:t>
            </a:r>
            <a:endParaRPr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Taylen Jones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 Bello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Clarke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25" y="0"/>
            <a:ext cx="37065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 #2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5850"/>
            <a:ext cx="9143998" cy="45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25" y="115475"/>
            <a:ext cx="37065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 USM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75" y="713800"/>
            <a:ext cx="8921852" cy="43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Review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Github Link: https://github.com/jones35t/NotCool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Reflection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3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{A431B69E-5B1D-4837-BA4C-7581D06631CF}</a:tableStyleId>
              </a:tblPr>
              <a:tblGrid>
                <a:gridCol w="4572000"/>
                <a:gridCol w="4572000"/>
              </a:tblGrid>
              <a:tr h="2483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HOW DID YOU FEEL ABOUT THIS MILESTONE?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 were able to efficiently work together as a group. The fact that each group member had a target customer, made things easier.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WHAT DID YOU LEARN ABOUT YOURSELF</a:t>
                      </a:r>
                      <a:r>
                        <a:rPr b="1" lang="en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?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 learnt a lot about group work, cooperation, delegation, and how important it is to listen to target customers as it helps us to trim our ideations and focus on what's important.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2659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HOW WILL YOU USE WHAT YOU HAVE LEARNED GOING FORWARD?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 will continue to listen equally to the ideas of others and that of our target customers.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WHAT “STUFF AND THINGS” RELATED TO THIS MILESTONE WOULD YOU WANT HELP WITH</a:t>
                      </a:r>
                      <a:r>
                        <a:rPr b="1" lang="en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?</a:t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 weren’t really clear about how to fit our questions into the story map, but we tried to figure it out.</a:t>
                      </a:r>
                      <a:endParaRPr b="1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 #1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 Students -&gt; Taylen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Future Students -&gt; Brandon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Faculty and Staff -&gt; Joseph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Constraints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didn’t incorporate any constraints into our first ideations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won’t be able to make it completely our own based on the layout/design </a:t>
            </a:r>
            <a:r>
              <a:rPr lang="en"/>
              <a:t>constraints</a:t>
            </a:r>
            <a:r>
              <a:rPr lang="en"/>
              <a:t> of cascade serve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Ideations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950" y="227300"/>
            <a:ext cx="2199548" cy="2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3218" y="132913"/>
            <a:ext cx="1900005" cy="285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Ideations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644675" y="500925"/>
            <a:ext cx="4499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250" y="0"/>
            <a:ext cx="48297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Evaluate #1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 Student Feedback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Hard to navigate/lots of text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social media links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Specific information can be hard to find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Would like if specific pages loaded based on the user that is logged in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Faculty/Staff Feedback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New tabs shouldn’t open when some buttons are clicked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Keep the content, but reorganize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Maybe have a logo for the engineering faculty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 the different target customers have the same experience?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Try to compact information i.e. Provide a lot of information without making it overwhelming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Evaluate #1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Future </a:t>
            </a:r>
            <a:r>
              <a:rPr lang="en"/>
              <a:t>Student Feedback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info on classes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info on tuition costs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info on admission </a:t>
            </a:r>
            <a:r>
              <a:rPr lang="en"/>
              <a:t>requirements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info on </a:t>
            </a:r>
            <a:r>
              <a:rPr lang="en"/>
              <a:t>finances</a:t>
            </a:r>
            <a:r>
              <a:rPr lang="en"/>
              <a:t> and </a:t>
            </a:r>
            <a:r>
              <a:rPr lang="en"/>
              <a:t>scholarships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22225" y="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 - Future Students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7700"/>
            <a:ext cx="9143998" cy="413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25" y="0"/>
            <a:ext cx="37065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 - Current Students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7200"/>
            <a:ext cx="9143999" cy="4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